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  <p:sldId id="274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1"/>
    <p:restoredTop sz="94647"/>
  </p:normalViewPr>
  <p:slideViewPr>
    <p:cSldViewPr snapToGrid="0" snapToObjects="1">
      <p:cViewPr varScale="1">
        <p:scale>
          <a:sx n="146" d="100"/>
          <a:sy n="14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A290E-FF53-134C-909B-4B11386E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92" y="0"/>
            <a:ext cx="77196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CA5749-7E15-BB4A-9B10-8DD56DB57574}"/>
              </a:ext>
            </a:extLst>
          </p:cNvPr>
          <p:cNvSpPr/>
          <p:nvPr/>
        </p:nvSpPr>
        <p:spPr>
          <a:xfrm>
            <a:off x="5399314" y="1036320"/>
            <a:ext cx="2908663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39757558-4A7C-EC46-9DEB-C8B788BD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8843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A32A9F3B-3E9E-0240-A590-03F1E89E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1685836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8EF3AE4A-8550-5D49-BEA5-EA4B052A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2817224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CAE4A21E-8EB1-5F4C-A4B7-9A9F39AE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3150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D00B249C-A990-314F-8F7F-4FF7D3FB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8944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5539E43-F8B6-D744-AE74-C3D7E397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87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B999222-0953-714D-A2CD-1FA8B51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69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1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3E2DE-F214-4747-A3A6-414BBA3F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41270" r="1716" b="35873"/>
          <a:stretch/>
        </p:blipFill>
        <p:spPr>
          <a:xfrm>
            <a:off x="2342606" y="2830286"/>
            <a:ext cx="7480663" cy="156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729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13C38-98CD-F942-A1CC-617BADBBB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40508" r="2221" b="36762"/>
          <a:stretch/>
        </p:blipFill>
        <p:spPr>
          <a:xfrm>
            <a:off x="2429691" y="2778034"/>
            <a:ext cx="7323909" cy="1558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C430C-7DDC-AD42-85F2-1A48D346F67F}"/>
              </a:ext>
            </a:extLst>
          </p:cNvPr>
          <p:cNvSpPr/>
          <p:nvPr/>
        </p:nvSpPr>
        <p:spPr>
          <a:xfrm>
            <a:off x="5486400" y="1036320"/>
            <a:ext cx="2821577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49</Words>
  <Application>Microsoft Macintosh PowerPoint</Application>
  <PresentationFormat>Widescreen</PresentationFormat>
  <Paragraphs>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Charbonneau, Lizzie</cp:lastModifiedBy>
  <cp:revision>29</cp:revision>
  <dcterms:created xsi:type="dcterms:W3CDTF">2016-10-17T15:01:25Z</dcterms:created>
  <dcterms:modified xsi:type="dcterms:W3CDTF">2018-04-17T16:50:22Z</dcterms:modified>
</cp:coreProperties>
</file>